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handoutMasterIdLst>
    <p:handoutMasterId r:id="rId4"/>
  </p:handoutMasterIdLst>
  <p:sldIdLst>
    <p:sldId id="345" r:id="rId2"/>
    <p:sldId id="346" r:id="rId3"/>
  </p:sldIdLst>
  <p:sldSz cx="9144000" cy="6858000" type="screen4x3"/>
  <p:notesSz cx="69977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969696"/>
    <a:srgbClr val="B2B2B2"/>
    <a:srgbClr val="00CC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94" autoAdjust="0"/>
  </p:normalViewPr>
  <p:slideViewPr>
    <p:cSldViewPr>
      <p:cViewPr>
        <p:scale>
          <a:sx n="57" d="100"/>
          <a:sy n="57" d="100"/>
        </p:scale>
        <p:origin x="-1746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31263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92A5D3B4-29A9-46A5-94EF-BC19838D389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27651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27652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3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4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5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6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7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8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9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0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1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2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3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4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5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6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7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8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9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0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71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2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73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74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75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27676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27677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30C5B00-A1BD-4ECA-A328-6D58316513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B24DC-67B2-4B6A-BBDE-59FD7265E5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6CBEC-D6BC-4C62-9EA9-453A293728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73163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1E6062F-2804-45DC-8C72-7F64BE540F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3656C-5F6C-433C-A6E3-C92BF46E69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92D1F-4F80-41C2-AA6E-8E29D53DB1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8726F-92F4-4FD2-A70A-8DFD659FC1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50605-97DC-4841-99CD-181F36AB79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5C160-3976-4E93-8203-71AFD6CC02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35F13-52B3-42D5-99D0-405CAD96BF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D086C-5A26-4BE7-84E1-1D65372E8D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9D09F-714C-4BA1-9FB0-73B029DBF5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26627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26628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9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1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4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5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7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9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1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3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5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47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49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50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51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6652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6653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8E93A171-12FA-4CC3-B2F7-6B557F6043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1066800" y="139700"/>
          <a:ext cx="7848600" cy="5942013"/>
        </p:xfrm>
        <a:graphic>
          <a:graphicData uri="http://schemas.openxmlformats.org/presentationml/2006/ole">
            <p:oleObj spid="_x0000_s108546" name="Drawing" r:id="rId3" imgW="2505600" imgH="1897200" progId="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6" name="Object 2"/>
          <p:cNvGraphicFramePr>
            <a:graphicFrameLocks noChangeAspect="1"/>
          </p:cNvGraphicFramePr>
          <p:nvPr/>
        </p:nvGraphicFramePr>
        <p:xfrm>
          <a:off x="1066800" y="303213"/>
          <a:ext cx="7543800" cy="5835650"/>
        </p:xfrm>
        <a:graphic>
          <a:graphicData uri="http://schemas.openxmlformats.org/presentationml/2006/ole">
            <p:oleObj spid="_x0000_s109570" name="Drawing" r:id="rId3" imgW="2484000" imgH="1922400" progId="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ads Tie">
  <a:themeElements>
    <a:clrScheme name="Dad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s Ti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ad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Designs\Dads Tie.pot</Template>
  <TotalTime>1018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Dads Tie</vt:lpstr>
      <vt:lpstr>Drawing</vt:lpstr>
      <vt:lpstr>Slide 1</vt:lpstr>
      <vt:lpstr>Slide 2</vt:lpstr>
    </vt:vector>
  </TitlesOfParts>
  <Company>UNMC - Pediatrics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Better Understanding Our Problem: Problem-Oriented Needs Assessement</dc:title>
  <dc:creator>Bill Sappenfield</dc:creator>
  <cp:lastModifiedBy>Bill Sappenfield</cp:lastModifiedBy>
  <cp:revision>45</cp:revision>
  <cp:lastPrinted>2000-09-08T23:11:01Z</cp:lastPrinted>
  <dcterms:created xsi:type="dcterms:W3CDTF">2000-09-08T15:38:28Z</dcterms:created>
  <dcterms:modified xsi:type="dcterms:W3CDTF">2012-05-25T01:57:17Z</dcterms:modified>
</cp:coreProperties>
</file>